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60" r:id="rId3"/>
    <p:sldId id="261" r:id="rId4"/>
    <p:sldId id="330" r:id="rId5"/>
    <p:sldId id="359" r:id="rId6"/>
    <p:sldId id="331" r:id="rId7"/>
    <p:sldId id="353" r:id="rId8"/>
    <p:sldId id="354" r:id="rId9"/>
  </p:sldIdLst>
  <p:sldSz cx="24387175" cy="13716000"/>
  <p:notesSz cx="6858000" cy="9144000"/>
  <p:defaultTextStyle>
    <a:defPPr>
      <a:defRPr lang="en-US"/>
    </a:defPPr>
    <a:lvl1pPr marL="0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444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887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33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779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22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671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211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955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308">
          <p15:clr>
            <a:srgbClr val="A4A3A4"/>
          </p15:clr>
        </p15:guide>
        <p15:guide id="3" pos="10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1B300"/>
    <a:srgbClr val="EDC200"/>
    <a:srgbClr val="FFE791"/>
    <a:srgbClr val="FFCC66"/>
    <a:srgbClr val="E6DC8A"/>
    <a:srgbClr val="E3CB6A"/>
    <a:srgbClr val="F1E36F"/>
    <a:srgbClr val="FFDB2B"/>
    <a:srgbClr val="F0F06A"/>
    <a:srgbClr val="F1D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299" autoAdjust="0"/>
  </p:normalViewPr>
  <p:slideViewPr>
    <p:cSldViewPr snapToGrid="0" snapToObjects="1">
      <p:cViewPr varScale="1">
        <p:scale>
          <a:sx n="46" d="100"/>
          <a:sy n="46" d="100"/>
        </p:scale>
        <p:origin x="258" y="36"/>
      </p:cViewPr>
      <p:guideLst>
        <p:guide orient="horz"/>
        <p:guide pos="14308"/>
        <p:guide pos="10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7C50-CCBC-2A42-B4C4-22B7CB18877D}" type="datetimeFigureOut">
              <a:rPr lang="en-US" smtClean="0">
                <a:latin typeface="Open Sans Light"/>
              </a:rPr>
              <a:t>5/19/2019</a:t>
            </a:fld>
            <a:endParaRPr lang="en-US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‹N›</a:t>
            </a:fld>
            <a:endParaRPr lang="en-US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</a:defRPr>
            </a:lvl1pPr>
          </a:lstStyle>
          <a:p>
            <a:fld id="{4777BE1B-B234-614A-B080-4D121D4DF535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395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70094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7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8181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6426223" y="3706854"/>
            <a:ext cx="5882547" cy="77770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102691" y="4239458"/>
            <a:ext cx="4181656" cy="733364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659448" y="4239457"/>
            <a:ext cx="6985290" cy="972907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16900" y="3779838"/>
            <a:ext cx="7918450" cy="4987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77200" y="3749677"/>
            <a:ext cx="7918450" cy="43783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781570" y="1585465"/>
            <a:ext cx="4824036" cy="482403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Drag and Drop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59089" y="6809613"/>
            <a:ext cx="14868997" cy="1190422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58076" y="8638230"/>
            <a:ext cx="17071023" cy="279056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30043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5601949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42425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65312" y="2641600"/>
            <a:ext cx="4891087" cy="86587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8864" y="13604787"/>
            <a:ext cx="24538664" cy="181430"/>
            <a:chOff x="606161" y="2106824"/>
            <a:chExt cx="6205940" cy="1241188"/>
          </a:xfrm>
        </p:grpSpPr>
        <p:sp>
          <p:nvSpPr>
            <p:cNvPr id="7" name="Rectangle 6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Open Sans Ligh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Open Sans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Open Sans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Open Sans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570913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75" r:id="rId7"/>
    <p:sldLayoutId id="2147483666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8076" y="4864612"/>
            <a:ext cx="17131486" cy="1780977"/>
          </a:xfrm>
        </p:spPr>
        <p:txBody>
          <a:bodyPr/>
          <a:lstStyle/>
          <a:p>
            <a:r>
              <a:rPr lang="en-US" sz="7200" b="1" dirty="0"/>
              <a:t>Headless, Seamless</a:t>
            </a:r>
            <a:br>
              <a:rPr lang="en-US" sz="7200" b="1" dirty="0"/>
            </a:br>
            <a:r>
              <a:rPr lang="en-US" sz="4800" b="1" dirty="0"/>
              <a:t>Il </a:t>
            </a:r>
            <a:r>
              <a:rPr lang="en-US" sz="4800" b="1" dirty="0" err="1"/>
              <a:t>progetto</a:t>
            </a:r>
            <a:r>
              <a:rPr lang="en-US" sz="4800" b="1" dirty="0"/>
              <a:t> Humanitarian Corridors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070410"/>
            <a:ext cx="17071023" cy="111686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Giorgio Marchetti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02478" y="6919671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722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8CE9-3F3D-1446-A027-4B4CDD3883B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</a:rPr>
              <a:pPr marL="0" marR="0" lvl="0" indent="0" algn="ct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9854217-AEEC-4791-B8F2-59F46B45B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108" y="3391332"/>
            <a:ext cx="19660957" cy="693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9088" y="6287463"/>
            <a:ext cx="14868997" cy="1190422"/>
          </a:xfrm>
        </p:spPr>
        <p:txBody>
          <a:bodyPr>
            <a:noAutofit/>
          </a:bodyPr>
          <a:lstStyle/>
          <a:p>
            <a:r>
              <a:rPr lang="en-US" dirty="0" err="1"/>
              <a:t>Perché</a:t>
            </a:r>
            <a:r>
              <a:rPr lang="en-US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8482305"/>
            <a:ext cx="17071023" cy="2946485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La User Experience </a:t>
            </a:r>
            <a:r>
              <a:rPr lang="en-US" sz="3200" dirty="0" err="1"/>
              <a:t>doveva</a:t>
            </a:r>
            <a:r>
              <a:rPr lang="en-US" sz="3200" dirty="0"/>
              <a:t> </a:t>
            </a:r>
            <a:r>
              <a:rPr lang="en-US" sz="3200" dirty="0" err="1"/>
              <a:t>essere</a:t>
            </a:r>
            <a:r>
              <a:rPr lang="en-US" sz="3200" dirty="0"/>
              <a:t> </a:t>
            </a:r>
            <a:r>
              <a:rPr lang="en-US" sz="3200" dirty="0" err="1"/>
              <a:t>progettata</a:t>
            </a:r>
            <a:r>
              <a:rPr lang="en-US" sz="3200" dirty="0"/>
              <a:t> from scratch per </a:t>
            </a:r>
            <a:r>
              <a:rPr lang="en-US" sz="3200" dirty="0" err="1"/>
              <a:t>alcune</a:t>
            </a:r>
            <a:r>
              <a:rPr lang="en-US" sz="3200" dirty="0"/>
              <a:t> </a:t>
            </a:r>
            <a:r>
              <a:rPr lang="en-US" sz="3200" dirty="0" err="1"/>
              <a:t>specifiche</a:t>
            </a:r>
            <a:r>
              <a:rPr lang="en-US" sz="3200" dirty="0"/>
              <a:t> personas</a:t>
            </a:r>
          </a:p>
          <a:p>
            <a:pPr algn="l"/>
            <a:r>
              <a:rPr lang="en-US" sz="3200" dirty="0" err="1"/>
              <a:t>Forse</a:t>
            </a:r>
            <a:r>
              <a:rPr lang="en-US" sz="3200" dirty="0"/>
              <a:t> un </a:t>
            </a:r>
            <a:r>
              <a:rPr lang="en-US" sz="3200" dirty="0" err="1"/>
              <a:t>giorno</a:t>
            </a:r>
            <a:r>
              <a:rPr lang="en-US" sz="3200" dirty="0"/>
              <a:t> ci </a:t>
            </a:r>
            <a:r>
              <a:rPr lang="en-US" sz="3200" dirty="0" err="1"/>
              <a:t>sarà</a:t>
            </a:r>
            <a:r>
              <a:rPr lang="en-US" sz="3200" dirty="0"/>
              <a:t> una app mobile </a:t>
            </a:r>
            <a:r>
              <a:rPr lang="en-US" sz="3200" dirty="0" err="1"/>
              <a:t>nativa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dovrà</a:t>
            </a:r>
            <a:r>
              <a:rPr lang="en-US" sz="3200" dirty="0"/>
              <a:t> </a:t>
            </a:r>
            <a:r>
              <a:rPr lang="en-US" sz="3200" dirty="0" err="1"/>
              <a:t>funzionare</a:t>
            </a:r>
            <a:r>
              <a:rPr lang="en-US" sz="3200" dirty="0"/>
              <a:t> offline</a:t>
            </a:r>
            <a:endParaRPr lang="en-US" sz="3200" dirty="0">
              <a:solidFill>
                <a:srgbClr val="FF0000"/>
              </a:solidFill>
            </a:endParaRPr>
          </a:p>
          <a:p>
            <a:pPr algn="l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16763" y="7977937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5674A29-4BB0-411E-AA53-20319DE6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408" y="1215083"/>
            <a:ext cx="4822354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5512FEC4-7BA9-417C-826F-FEAB4F57E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99" y="972657"/>
            <a:ext cx="22243001" cy="1181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8CE9-3F3D-1446-A027-4B4CDD3883B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</a:rPr>
              <a:pPr marL="0" marR="0" lvl="0" indent="0" algn="ct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872F020-6968-47C5-BF01-11E9AAF6F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77" y="972656"/>
            <a:ext cx="22004808" cy="116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3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Dobbiamo</a:t>
            </a:r>
            <a:r>
              <a:rPr lang="en-US" dirty="0"/>
              <a:t> </a:t>
            </a:r>
            <a:r>
              <a:rPr lang="en-US" dirty="0" err="1"/>
              <a:t>davvero</a:t>
            </a:r>
            <a:r>
              <a:rPr lang="en-US" dirty="0"/>
              <a:t> </a:t>
            </a:r>
            <a:r>
              <a:rPr lang="en-US" dirty="0" err="1"/>
              <a:t>reinventarle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ruote</a:t>
            </a:r>
            <a:r>
              <a:rPr lang="en-US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Backend (NoSQL database, APIs, </a:t>
            </a:r>
            <a:r>
              <a:rPr lang="en-US" sz="3200" dirty="0" err="1"/>
              <a:t>AdminUI</a:t>
            </a:r>
            <a:r>
              <a:rPr lang="en-US" sz="3200" dirty="0"/>
              <a:t>, </a:t>
            </a:r>
            <a:r>
              <a:rPr lang="en-US" sz="3200" dirty="0" err="1"/>
              <a:t>ecc</a:t>
            </a:r>
            <a:r>
              <a:rPr lang="en-US" sz="3200" dirty="0"/>
              <a:t>.)</a:t>
            </a:r>
          </a:p>
          <a:p>
            <a:pPr algn="l"/>
            <a:r>
              <a:rPr lang="en-US" sz="3200" dirty="0" err="1"/>
              <a:t>Gestione</a:t>
            </a:r>
            <a:r>
              <a:rPr lang="en-US" sz="3200" dirty="0"/>
              <a:t> </a:t>
            </a:r>
            <a:r>
              <a:rPr lang="en-US" sz="3200" dirty="0" err="1"/>
              <a:t>degli</a:t>
            </a:r>
            <a:r>
              <a:rPr lang="en-US" sz="3200" dirty="0"/>
              <a:t> </a:t>
            </a:r>
            <a:r>
              <a:rPr lang="en-US" sz="3200" dirty="0" err="1"/>
              <a:t>accessi</a:t>
            </a:r>
            <a:endParaRPr lang="en-US" sz="3200" dirty="0"/>
          </a:p>
          <a:p>
            <a:pPr algn="l"/>
            <a:r>
              <a:rPr lang="en-US" sz="3200" dirty="0" err="1"/>
              <a:t>Gestione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permessi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1417586" y="8263697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>
              <a:solidFill>
                <a:srgbClr val="1971BB"/>
              </a:solidFill>
              <a:latin typeface="Open Sans Light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8A43BA2-7783-4B20-82C4-EF32F5897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913" y="1011772"/>
            <a:ext cx="15357347" cy="55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C6D81E4-02D5-4D79-8016-3FD48D1D5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83" y="1084715"/>
            <a:ext cx="22059136" cy="115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B6CAA2E-E5D2-444B-9099-9FCC2164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82" y="972657"/>
            <a:ext cx="22248711" cy="117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Master">
  <a:themeElements>
    <a:clrScheme name="Blue 01">
      <a:dk1>
        <a:sysClr val="windowText" lastClr="000000"/>
      </a:dk1>
      <a:lt1>
        <a:sysClr val="window" lastClr="FFFFFF"/>
      </a:lt1>
      <a:dk2>
        <a:srgbClr val="797979"/>
      </a:dk2>
      <a:lt2>
        <a:srgbClr val="1D8EEA"/>
      </a:lt2>
      <a:accent1>
        <a:srgbClr val="134D7E"/>
      </a:accent1>
      <a:accent2>
        <a:srgbClr val="1971BB"/>
      </a:accent2>
      <a:accent3>
        <a:srgbClr val="1D8EEA"/>
      </a:accent3>
      <a:accent4>
        <a:srgbClr val="4EAAFF"/>
      </a:accent4>
      <a:accent5>
        <a:srgbClr val="8BCEFF"/>
      </a:accent5>
      <a:accent6>
        <a:srgbClr val="C7C7C7"/>
      </a:accent6>
      <a:hlink>
        <a:srgbClr val="1971BB"/>
      </a:hlink>
      <a:folHlink>
        <a:srgbClr val="4EA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593F7979A4A94E81398F922862B275" ma:contentTypeVersion="1" ma:contentTypeDescription="Creare un nuovo documento." ma:contentTypeScope="" ma:versionID="7b6e365870acb6f11811c0c88c09ee9a">
  <xsd:schema xmlns:xsd="http://www.w3.org/2001/XMLSchema" xmlns:xs="http://www.w3.org/2001/XMLSchema" xmlns:p="http://schemas.microsoft.com/office/2006/metadata/properties" xmlns:ns2="60d6f1eb-64a7-4404-96e1-b82f83019ec3" targetNamespace="http://schemas.microsoft.com/office/2006/metadata/properties" ma:root="true" ma:fieldsID="04558a488c7ebcf771d981c300f1964f" ns2:_="">
    <xsd:import namespace="60d6f1eb-64a7-4404-96e1-b82f83019ec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6f1eb-64a7-4404-96e1-b82f8301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17EF16-0994-4DA4-A766-8A358D0BBAC3}"/>
</file>

<file path=customXml/itemProps2.xml><?xml version="1.0" encoding="utf-8"?>
<ds:datastoreItem xmlns:ds="http://schemas.openxmlformats.org/officeDocument/2006/customXml" ds:itemID="{5F033F64-1B05-4406-84DE-46EE020A1FD7}"/>
</file>

<file path=customXml/itemProps3.xml><?xml version="1.0" encoding="utf-8"?>
<ds:datastoreItem xmlns:ds="http://schemas.openxmlformats.org/officeDocument/2006/customXml" ds:itemID="{93CE67D6-B707-4381-B78A-C5CB033051E9}"/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62</Words>
  <Application>Microsoft Office PowerPoint</Application>
  <PresentationFormat>Personalizzato</PresentationFormat>
  <Paragraphs>16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Open Sans</vt:lpstr>
      <vt:lpstr>Open Sans Light</vt:lpstr>
      <vt:lpstr>Master</vt:lpstr>
      <vt:lpstr>Headless, Seamless Il progetto Humanitarian Corridors</vt:lpstr>
      <vt:lpstr>Presentazione standard di PowerPoint</vt:lpstr>
      <vt:lpstr>Perché?</vt:lpstr>
      <vt:lpstr>Presentazione standard di PowerPoint</vt:lpstr>
      <vt:lpstr>Presentazione standard di PowerPoint</vt:lpstr>
      <vt:lpstr>Dobbiamo davvero reinventarle ste ruote?</vt:lpstr>
      <vt:lpstr>Presentazione standard di PowerPoint</vt:lpstr>
      <vt:lpstr>Presentazione standard di PowerPoint</vt:lpstr>
    </vt:vector>
  </TitlesOfParts>
  <Company>Louis Twelve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Giorgio Marchetti</cp:lastModifiedBy>
  <cp:revision>728</cp:revision>
  <dcterms:created xsi:type="dcterms:W3CDTF">2014-12-02T17:36:54Z</dcterms:created>
  <dcterms:modified xsi:type="dcterms:W3CDTF">2019-05-19T21:46:19Z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0x01010054593F7979A4A94E81398F922862B275</vt:lpwstr>
  </property>
</Properties>
</file>